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73" r:id="rId3"/>
    <p:sldId id="27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err="1" smtClean="0">
                <a:latin typeface="Berlin Sans FB Demi" panose="020E0802020502020306" pitchFamily="34" charset="0"/>
              </a:rPr>
              <a:t>Répondez</a:t>
            </a:r>
            <a:r>
              <a:rPr lang="en-US" sz="3800" b="1" dirty="0" smtClean="0">
                <a:latin typeface="Berlin Sans FB Demi" panose="020E0802020502020306" pitchFamily="34" charset="0"/>
              </a:rPr>
              <a:t> </a:t>
            </a:r>
            <a:r>
              <a:rPr lang="en-US" sz="3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3800" b="1" dirty="0" smtClean="0">
                <a:latin typeface="Berlin Sans FB Demi" panose="020E0802020502020306" pitchFamily="34" charset="0"/>
              </a:rPr>
              <a:t> phrases </a:t>
            </a:r>
            <a:r>
              <a:rPr lang="en-US" sz="3800" b="1" dirty="0" err="1" smtClean="0">
                <a:latin typeface="Berlin Sans FB Demi" panose="020E0802020502020306" pitchFamily="34" charset="0"/>
              </a:rPr>
              <a:t>complètes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157035"/>
            <a:ext cx="10723418" cy="4700965"/>
          </a:xfrm>
        </p:spPr>
        <p:txBody>
          <a:bodyPr>
            <a:normAutofit/>
          </a:bodyPr>
          <a:lstStyle/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Qui a kidnappé Victoria et pourquoi?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/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Est-ce que Tyler sait que sa mère est en danger?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/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Est-ce que Tyler va se rendre compte que sa mère est en danger?</a:t>
            </a:r>
            <a:endParaRPr lang="fr-FR" sz="3600" b="1" i="0" dirty="0" smtClean="0"/>
          </a:p>
          <a:p>
            <a:pPr marL="0" lvl="1" indent="0">
              <a:buNone/>
            </a:pPr>
            <a:endParaRPr lang="fr-FR" sz="36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err="1" smtClean="0">
                <a:latin typeface="Berlin Sans FB Demi" panose="020E0802020502020306" pitchFamily="34" charset="0"/>
              </a:rPr>
              <a:t>Répondez</a:t>
            </a:r>
            <a:r>
              <a:rPr lang="en-US" sz="3800" b="1" dirty="0" smtClean="0">
                <a:latin typeface="Berlin Sans FB Demi" panose="020E0802020502020306" pitchFamily="34" charset="0"/>
              </a:rPr>
              <a:t> </a:t>
            </a:r>
            <a:r>
              <a:rPr lang="en-US" sz="3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3800" b="1" dirty="0" smtClean="0">
                <a:latin typeface="Berlin Sans FB Demi" panose="020E0802020502020306" pitchFamily="34" charset="0"/>
              </a:rPr>
              <a:t> phrases </a:t>
            </a:r>
            <a:r>
              <a:rPr lang="en-US" sz="3800" b="1" dirty="0" err="1" smtClean="0">
                <a:latin typeface="Berlin Sans FB Demi" panose="020E0802020502020306" pitchFamily="34" charset="0"/>
              </a:rPr>
              <a:t>complètes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157035"/>
            <a:ext cx="10723418" cy="4700965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3600" b="1" i="0" dirty="0" smtClean="0"/>
              <a:t>L’a kidnappé : </a:t>
            </a:r>
            <a:r>
              <a:rPr lang="fr-FR" sz="3600" b="1" i="0" dirty="0" err="1" smtClean="0"/>
              <a:t>kidnapped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her</a:t>
            </a:r>
            <a:endParaRPr lang="fr-FR" sz="3600" b="1" i="0" dirty="0" smtClean="0"/>
          </a:p>
          <a:p>
            <a:pPr marL="457200" lvl="1" indent="-457200">
              <a:buFont typeface="+mj-lt"/>
              <a:buAutoNum type="arabicPeriod"/>
            </a:pPr>
            <a:endParaRPr lang="fr-FR" sz="3600" b="1" i="0" dirty="0"/>
          </a:p>
          <a:p>
            <a:pPr marL="0" lvl="1" indent="0">
              <a:buNone/>
            </a:pPr>
            <a:r>
              <a:rPr lang="fr-FR" sz="3600" b="1" i="0" dirty="0" smtClean="0"/>
              <a:t>sait / ne sait pas : </a:t>
            </a:r>
            <a:r>
              <a:rPr lang="fr-FR" sz="3600" b="1" i="0" dirty="0" err="1" smtClean="0"/>
              <a:t>knows</a:t>
            </a:r>
            <a:r>
              <a:rPr lang="fr-FR" sz="3600" b="1" i="0" dirty="0" smtClean="0"/>
              <a:t>/ </a:t>
            </a:r>
            <a:r>
              <a:rPr lang="fr-FR" sz="3600" b="1" i="0" dirty="0" err="1" smtClean="0"/>
              <a:t>doesn’t</a:t>
            </a:r>
            <a:r>
              <a:rPr lang="fr-FR" sz="3600" b="1" i="0" dirty="0" smtClean="0"/>
              <a:t> know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/>
          </a:p>
          <a:p>
            <a:pPr marL="0" lvl="1" indent="0">
              <a:buNone/>
            </a:pPr>
            <a:r>
              <a:rPr lang="fr-FR" sz="3600" b="1" i="0" dirty="0" smtClean="0"/>
              <a:t>va / ne va pas : </a:t>
            </a:r>
            <a:r>
              <a:rPr lang="fr-FR" sz="3600" b="1" i="0" dirty="0" err="1" smtClean="0"/>
              <a:t>is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going</a:t>
            </a:r>
            <a:r>
              <a:rPr lang="fr-FR" sz="3600" b="1" i="0" dirty="0" smtClean="0"/>
              <a:t>/ </a:t>
            </a:r>
            <a:r>
              <a:rPr lang="fr-FR" sz="3600" b="1" i="0" dirty="0" err="1" smtClean="0"/>
              <a:t>is</a:t>
            </a:r>
            <a:r>
              <a:rPr lang="fr-FR" sz="3600" b="1" i="0" dirty="0" smtClean="0"/>
              <a:t> not </a:t>
            </a:r>
            <a:r>
              <a:rPr lang="fr-FR" sz="3600" b="1" i="0" dirty="0" err="1" smtClean="0"/>
              <a:t>going</a:t>
            </a:r>
            <a:endParaRPr lang="fr-FR" sz="3600" b="1" i="0" dirty="0" smtClean="0"/>
          </a:p>
          <a:p>
            <a:pPr marL="0" lvl="1" indent="0">
              <a:buNone/>
            </a:pPr>
            <a:endParaRPr lang="fr-FR" sz="3600" b="1" i="0" dirty="0" smtClean="0"/>
          </a:p>
          <a:p>
            <a:pPr marL="0" lvl="1" indent="0">
              <a:buNone/>
            </a:pPr>
            <a:r>
              <a:rPr lang="fr-FR" sz="3600" b="1" i="0" dirty="0" smtClean="0"/>
              <a:t>se rendre compte que : </a:t>
            </a:r>
            <a:r>
              <a:rPr lang="fr-FR" sz="3600" b="1" i="0" dirty="0" err="1" smtClean="0"/>
              <a:t>realize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that</a:t>
            </a:r>
            <a:endParaRPr lang="fr-FR" sz="3600" b="1" i="0" dirty="0" smtClean="0"/>
          </a:p>
          <a:p>
            <a:pPr marL="0" lvl="1" indent="0">
              <a:buNone/>
            </a:pPr>
            <a:endParaRPr lang="fr-FR" sz="36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216196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519" y="0"/>
            <a:ext cx="11479481" cy="5468587"/>
          </a:xfrm>
        </p:spPr>
        <p:txBody>
          <a:bodyPr>
            <a:normAutofit/>
          </a:bodyPr>
          <a:lstStyle/>
          <a:p>
            <a:pPr marL="0" lvl="1" indent="0" algn="ctr">
              <a:buNone/>
            </a:pPr>
            <a:r>
              <a:rPr lang="fr-FR" sz="11500" b="1" dirty="0" smtClean="0"/>
              <a:t>Courir</a:t>
            </a:r>
          </a:p>
          <a:p>
            <a:pPr marL="0" lvl="1" indent="0" algn="ctr">
              <a:buNone/>
            </a:pPr>
            <a:endParaRPr lang="fr-FR" sz="9600" b="1" dirty="0" smtClean="0"/>
          </a:p>
          <a:p>
            <a:pPr marL="0" lvl="1" indent="0" algn="ctr">
              <a:buNone/>
            </a:pPr>
            <a:r>
              <a:rPr lang="fr-FR" sz="11500" b="1" dirty="0" smtClean="0"/>
              <a:t>Dessiner</a:t>
            </a:r>
            <a:endParaRPr lang="fr-FR" sz="11500" b="1" dirty="0" smtClean="0"/>
          </a:p>
        </p:txBody>
      </p:sp>
      <p:pic>
        <p:nvPicPr>
          <p:cNvPr id="1026" name="Picture 2" descr="Image result for dessi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285" y="4637962"/>
            <a:ext cx="4440073" cy="222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couri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9" r="1903" b="16089"/>
          <a:stretch/>
        </p:blipFill>
        <p:spPr bwMode="auto">
          <a:xfrm>
            <a:off x="4309361" y="1413163"/>
            <a:ext cx="4285796" cy="206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8742218" y="692727"/>
            <a:ext cx="3325091" cy="1330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flipH="1">
            <a:off x="712519" y="5082961"/>
            <a:ext cx="3325091" cy="1330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22494</TotalTime>
  <Words>72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Aparajita</vt:lpstr>
      <vt:lpstr>Arial</vt:lpstr>
      <vt:lpstr>Berlin Sans FB Demi</vt:lpstr>
      <vt:lpstr>Brush Script MT</vt:lpstr>
      <vt:lpstr>Franklin Gothic Book</vt:lpstr>
      <vt:lpstr>Crop</vt:lpstr>
      <vt:lpstr>La Clochette Répondez en phrases complètes</vt:lpstr>
      <vt:lpstr>La Clochette Répondez en phrases complètes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72</cp:revision>
  <dcterms:created xsi:type="dcterms:W3CDTF">2017-01-03T12:56:38Z</dcterms:created>
  <dcterms:modified xsi:type="dcterms:W3CDTF">2017-02-22T13:47:57Z</dcterms:modified>
</cp:coreProperties>
</file>